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256" r:id="rId2"/>
    <p:sldId id="257" r:id="rId3"/>
    <p:sldId id="291" r:id="rId4"/>
    <p:sldId id="290" r:id="rId5"/>
    <p:sldId id="272" r:id="rId6"/>
    <p:sldId id="258" r:id="rId7"/>
    <p:sldId id="273" r:id="rId8"/>
    <p:sldId id="259" r:id="rId9"/>
    <p:sldId id="274" r:id="rId10"/>
    <p:sldId id="261" r:id="rId11"/>
    <p:sldId id="275" r:id="rId12"/>
    <p:sldId id="262" r:id="rId13"/>
    <p:sldId id="278" r:id="rId14"/>
    <p:sldId id="263" r:id="rId15"/>
    <p:sldId id="271" r:id="rId16"/>
    <p:sldId id="264" r:id="rId17"/>
    <p:sldId id="288" r:id="rId18"/>
    <p:sldId id="265" r:id="rId19"/>
    <p:sldId id="284" r:id="rId20"/>
    <p:sldId id="266" r:id="rId21"/>
    <p:sldId id="285" r:id="rId22"/>
    <p:sldId id="267" r:id="rId23"/>
    <p:sldId id="286" r:id="rId24"/>
    <p:sldId id="268" r:id="rId25"/>
    <p:sldId id="276" r:id="rId26"/>
    <p:sldId id="269" r:id="rId27"/>
    <p:sldId id="270" r:id="rId28"/>
    <p:sldId id="279" r:id="rId29"/>
    <p:sldId id="280" r:id="rId30"/>
    <p:sldId id="292" r:id="rId31"/>
    <p:sldId id="281" r:id="rId32"/>
    <p:sldId id="28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C819-634E-4D06-9801-57B6BDECC8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C075-C046-487F-83DA-C1A94EDB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C075-C046-487F-83DA-C1A94EDB4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6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2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8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07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1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97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1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7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9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8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0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4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 Якут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76"/>
            <a:ext cx="9144000" cy="688795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8712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1050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Интеллектуальная игра «Якутия – страна чудес. Государственные символы Якутии»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АРТИНКИ 1 КЛ\картинки для уроков\174CANON\IMG_5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14338"/>
            <a:ext cx="5143536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2. Культура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5"/>
            <a:ext cx="9144064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означает слово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ысыах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Когда его празднуют?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23077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Ысыах – день празднования Нового года в Якутии. Праздник лета в честь божества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возрождения природы. Обязательные элементы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ысыаха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состязание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олонхосутов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круговой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осуохай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спортивные состязания.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1"/>
            <a:ext cx="6429420" cy="38290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Как называется кубок для кумыса, который считается символом гостеприимства у якутов?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868478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2370869" cy="455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3117"/>
            <a:ext cx="6786610" cy="1428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Назовите самый древний музыкальный инструмент якутского народа?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АРТИНКИ 1 КЛ\IMG_5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6"/>
            <a:ext cx="8502865" cy="6225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785786" y="605858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Культурным и духовным символом  народа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является 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варганная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музыка на традиционном национальном инструменте –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хомусе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Как называется самый крупный эпический жанр якутского народного фольклора?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232301" cy="41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5"/>
            <a:ext cx="3000396" cy="42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Природа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7400948" cy="1257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Самая большая река в Якутии?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1576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4000504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Река Лена. О красоте и величии Лены слагает песни, сказания , легенды.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5092325" cy="509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9"/>
            <a:ext cx="6715172" cy="3714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цветок является украшением якутской природы. Его красота и совершенство восхищали и вдохновляли поэтов и музыкантов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5143536" cy="47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1"/>
            <a:ext cx="714380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Издавна славится Якутия ценной пушниной и мехами. Назовите основных промысловых пушных зверей в Якутии?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64"/>
            <a:ext cx="717508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357167"/>
            <a:ext cx="7143800" cy="1200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Соболь, ондатра, белый песец, белка, горностай, красная лисица, заяц. Якутская пушнина пользуется высоким спросом  на международных пушных аукционах.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543824" cy="45545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Какая птица является олицетворением красоты, счастья в Якутии?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одна из редчайших птиц планеты. Самая почитаемая и любимая птица народов Якутии.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Новая папка\Изображение 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315815"/>
            <a:ext cx="6348413" cy="3570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Переставив буквы, вы узнаете </a:t>
            </a:r>
            <a:r>
              <a:rPr lang="ru-RU" dirty="0" err="1" smtClean="0"/>
              <a:t>тотемичеких</a:t>
            </a:r>
            <a:r>
              <a:rPr lang="ru-RU" dirty="0" smtClean="0"/>
              <a:t> птиц Якутии.</a:t>
            </a:r>
          </a:p>
          <a:p>
            <a:pPr algn="ctr">
              <a:buNone/>
            </a:pPr>
            <a:r>
              <a:rPr lang="ru-RU" dirty="0" smtClean="0"/>
              <a:t>ЕРОЛ, </a:t>
            </a:r>
          </a:p>
          <a:p>
            <a:pPr algn="ctr">
              <a:buNone/>
            </a:pPr>
            <a:r>
              <a:rPr lang="ru-RU" dirty="0" smtClean="0"/>
              <a:t>РОВОН, </a:t>
            </a:r>
          </a:p>
          <a:p>
            <a:pPr algn="ctr">
              <a:buNone/>
            </a:pPr>
            <a:r>
              <a:rPr lang="ru-RU" dirty="0" smtClean="0"/>
              <a:t>ВОАС,</a:t>
            </a:r>
          </a:p>
          <a:p>
            <a:pPr algn="ctr">
              <a:buNone/>
            </a:pPr>
            <a:r>
              <a:rPr lang="ru-RU" dirty="0" smtClean="0"/>
              <a:t>БДЬЕЛЕ, </a:t>
            </a:r>
          </a:p>
          <a:p>
            <a:pPr algn="ctr">
              <a:buNone/>
            </a:pPr>
            <a:r>
              <a:rPr lang="ru-RU" dirty="0" smtClean="0"/>
              <a:t>ГАРААГ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4.История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Фамилия первого Президента </a:t>
            </a:r>
          </a:p>
          <a:p>
            <a:pPr algn="ctr">
              <a:buNone/>
            </a:pPr>
            <a:r>
              <a:rPr lang="ru-RU" dirty="0" smtClean="0"/>
              <a:t>Республики Саха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Ефимович Николаев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2928958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2000 году он был удостоен Международного звания «Человек тысячелетия»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85926"/>
            <a:ext cx="34901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каком году Якутия вступила в состав  Российского государства?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600" dirty="0" smtClean="0"/>
              <a:t>1632г            1697г 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 1745г          1843г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5476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каком году Якутия вступила в состав  Российского государства?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600" u="sng" dirty="0" smtClean="0"/>
              <a:t>1632г</a:t>
            </a:r>
            <a:r>
              <a:rPr lang="ru-RU" sz="6600" dirty="0" smtClean="0"/>
              <a:t>            1697г 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 1745г          1843г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722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Якутский  национальный герой, главный         </a:t>
            </a:r>
          </a:p>
          <a:p>
            <a:pPr>
              <a:buNone/>
            </a:pPr>
            <a:r>
              <a:rPr lang="ru-RU" dirty="0" smtClean="0"/>
              <a:t>      персонаж первых литературных      </a:t>
            </a:r>
          </a:p>
          <a:p>
            <a:pPr>
              <a:buNone/>
            </a:pPr>
            <a:r>
              <a:rPr lang="ru-RU" dirty="0" smtClean="0"/>
              <a:t>       произведений  якутского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Василий </a:t>
            </a:r>
            <a:r>
              <a:rPr lang="ru-RU" dirty="0" err="1" smtClean="0"/>
              <a:t>Манчаары</a:t>
            </a:r>
            <a:r>
              <a:rPr lang="ru-RU" dirty="0" smtClean="0"/>
              <a:t> – человек-легенда, </a:t>
            </a:r>
          </a:p>
          <a:p>
            <a:pPr>
              <a:buNone/>
            </a:pPr>
            <a:r>
              <a:rPr lang="ru-RU" dirty="0" smtClean="0"/>
              <a:t>          известный </a:t>
            </a:r>
            <a:r>
              <a:rPr lang="ru-RU" dirty="0" err="1" smtClean="0"/>
              <a:t>олонхосут</a:t>
            </a:r>
            <a:r>
              <a:rPr lang="ru-RU" dirty="0" smtClean="0"/>
              <a:t> (</a:t>
            </a:r>
            <a:r>
              <a:rPr lang="ru-RU" dirty="0"/>
              <a:t>мастер словесного искусства, обладающий свободной поэтической </a:t>
            </a:r>
            <a:r>
              <a:rPr lang="ru-RU" dirty="0" smtClean="0"/>
              <a:t>импровизацией</a:t>
            </a:r>
            <a:r>
              <a:rPr lang="ru-RU" dirty="0"/>
              <a:t>)</a:t>
            </a:r>
          </a:p>
        </p:txBody>
      </p:sp>
      <p:pic>
        <p:nvPicPr>
          <p:cNvPr id="1026" name="Picture 2" descr="https://fotki.ykt.ru/albums/userpics/2018/11-25/400px_manchaar_vasily_fedo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2040161" cy="27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Игра «Кто больше слов составит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u="sng" dirty="0"/>
              <a:t> </a:t>
            </a:r>
            <a:r>
              <a:rPr lang="ru-RU" sz="8000" u="sng" dirty="0" smtClean="0"/>
              <a:t>РЕСПУБЛИКА</a:t>
            </a:r>
            <a:endParaRPr lang="ru-RU" sz="8000" u="sng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Государственные символы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3116"/>
            <a:ext cx="76438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изображено в центре герба Республики Саха Якутия?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Древний всадник со знаменем на фоне солнечного диска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3 класс\Копия государственнай символл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4878" y="2842482"/>
            <a:ext cx="2657856" cy="251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означают 7 ромбических кристалликов, обрамляющих герб?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3 класс\Копия государственнай символлар.jpg"/>
          <p:cNvPicPr>
            <a:picLocks noChangeAspect="1" noChangeArrowheads="1"/>
          </p:cNvPicPr>
          <p:nvPr/>
        </p:nvPicPr>
        <p:blipFill>
          <a:blip r:embed="rId2" cstate="print"/>
          <a:srcRect t="24292" r="2204"/>
          <a:stretch>
            <a:fillRect/>
          </a:stretch>
        </p:blipFill>
        <p:spPr bwMode="auto">
          <a:xfrm>
            <a:off x="1500166" y="1928838"/>
            <a:ext cx="5929354" cy="4347998"/>
          </a:xfrm>
          <a:prstGeom prst="rect">
            <a:avLst/>
          </a:prstGeom>
          <a:noFill/>
        </p:spPr>
      </p:pic>
      <p:pic>
        <p:nvPicPr>
          <p:cNvPr id="5" name="Picture 2" descr="G:\3 класс\Копия государственнай символлар.jpg"/>
          <p:cNvPicPr>
            <a:picLocks noChangeAspect="1" noChangeArrowheads="1"/>
          </p:cNvPicPr>
          <p:nvPr/>
        </p:nvPicPr>
        <p:blipFill>
          <a:blip r:embed="rId2" cstate="print"/>
          <a:srcRect t="24292" r="2204"/>
          <a:stretch>
            <a:fillRect/>
          </a:stretch>
        </p:blipFill>
        <p:spPr bwMode="auto">
          <a:xfrm>
            <a:off x="1652566" y="2081238"/>
            <a:ext cx="5929354" cy="434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4143404" cy="27146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Единство народов, издавна проживающих на территории Якутии: якутов, русских, эвенков,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эвенов,чукчей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долганов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юкагиров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428817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4417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Что означают цвета на государственном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флаге Республики Саха?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3 класс\Копия (2) государственнай символл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4143404" cy="3729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Голубой –символ мирного неба, надежды, свободы,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белая полоска – суровую красоту северного края,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зеленая – короткое яркое лето, дружбу и братство,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–символ силы, храбрости, чести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3 класс\Копия (2) государственнай символл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3937272" cy="385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371</Words>
  <Application>Microsoft Office PowerPoint</Application>
  <PresentationFormat>Экран (4:3)</PresentationFormat>
  <Paragraphs>56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1. Государственные символы</vt:lpstr>
      <vt:lpstr>Древний всадник со знаменем на фоне солнечного диска</vt:lpstr>
      <vt:lpstr>Презентация PowerPoint</vt:lpstr>
      <vt:lpstr> Единство народов, издавна проживающих на территории Якутии: якутов, русских, эвенков, эвенов,чукчей, долганов, юкагиров </vt:lpstr>
      <vt:lpstr>Презентация PowerPoint</vt:lpstr>
      <vt:lpstr>Голубой –символ мирного неба, надежды, свободы, белая полоска – суровую красоту северного края, зеленая – короткое яркое лето, дружбу и братство, красный –символ силы, храбрости, чести</vt:lpstr>
      <vt:lpstr>                 2. Культура</vt:lpstr>
      <vt:lpstr>Ысыах – день празднования Нового года в Якутии. Праздник лета в честь божества айыы и возрождения природы. Обязательные элементы ысыаха- состязание олонхосутов, круговой таней осуохай, спортивные состязания.</vt:lpstr>
      <vt:lpstr>Презентация PowerPoint</vt:lpstr>
      <vt:lpstr>чорон</vt:lpstr>
      <vt:lpstr>Презентация PowerPoint</vt:lpstr>
      <vt:lpstr>Презентация PowerPoint</vt:lpstr>
      <vt:lpstr>Презентация PowerPoint</vt:lpstr>
      <vt:lpstr>Презентация PowerPoint</vt:lpstr>
      <vt:lpstr>3. Природа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Стерх – одна из редчайших птиц планеты. Самая почитаемая и любимая птица народов Якутии.</vt:lpstr>
      <vt:lpstr>Анаграмма</vt:lpstr>
      <vt:lpstr>4.История </vt:lpstr>
      <vt:lpstr>Михаил Ефимович Николаев</vt:lpstr>
      <vt:lpstr>В каком году Якутия вступила в состав  Российского государства?</vt:lpstr>
      <vt:lpstr>В каком году Якутия вступила в состав  Российского государства?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Пользователь</cp:lastModifiedBy>
  <cp:revision>44</cp:revision>
  <dcterms:modified xsi:type="dcterms:W3CDTF">2021-01-27T07:19:28Z</dcterms:modified>
</cp:coreProperties>
</file>