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6" r:id="rId3"/>
    <p:sldId id="260" r:id="rId4"/>
    <p:sldId id="261" r:id="rId5"/>
    <p:sldId id="266" r:id="rId6"/>
    <p:sldId id="264" r:id="rId7"/>
    <p:sldId id="265" r:id="rId8"/>
    <p:sldId id="267" r:id="rId9"/>
    <p:sldId id="268" r:id="rId10"/>
    <p:sldId id="269" r:id="rId11"/>
    <p:sldId id="270" r:id="rId12"/>
    <p:sldId id="273" r:id="rId13"/>
    <p:sldId id="275" r:id="rId14"/>
    <p:sldId id="284" r:id="rId15"/>
    <p:sldId id="277" r:id="rId16"/>
    <p:sldId id="271" r:id="rId17"/>
    <p:sldId id="278" r:id="rId18"/>
    <p:sldId id="282" r:id="rId19"/>
    <p:sldId id="280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FFCA-0FAB-4904-AD94-566B836EB375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19715-C9DD-4964-950D-BCCBFEF86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C2890-1E08-4FF0-BA97-BFB7FBF5457F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edia.com/ru/gpedia/%D0%A4%D0%B0%D0%B9%D0%BB:Flag_of_Pirovsky_rayon.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иван\Pictures\i[11] (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25"/>
            <a:ext cx="7172325" cy="2500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Из истории заселения, освоения и развития территории Икшурминского сельсовета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88" y="4786313"/>
            <a:ext cx="5357812" cy="192881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Учитель географии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МБОУ «Икшурминская  средняя школа»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Галяутдинов Р.Ф.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2018 год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24315"/>
            <a:ext cx="8429684" cy="606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428604"/>
            <a:ext cx="3698879" cy="551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на оформление фото на дуслык2018\P11802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4306"/>
            <a:ext cx="9144000" cy="5949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на оформление фото на дуслык2018\P1180547 —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2237"/>
            <a:ext cx="9144000" cy="515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на оформление фото на дуслык2018\P11003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2237"/>
            <a:ext cx="9144000" cy="515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на оформление фото на дуслык2018\P11003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2237"/>
            <a:ext cx="9144000" cy="5153526"/>
          </a:xfrm>
          <a:prstGeom prst="rect">
            <a:avLst/>
          </a:prstGeom>
          <a:noFill/>
        </p:spPr>
      </p:pic>
      <p:pic>
        <p:nvPicPr>
          <p:cNvPr id="5122" name="Picture 2" descr="I:\на оформление фото на дуслык2018\P11607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2237"/>
            <a:ext cx="9144000" cy="515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14290"/>
            <a:ext cx="8072462" cy="605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на оформление фото на дуслык2018\P1130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2237"/>
            <a:ext cx="9144000" cy="515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Рашид\Рабочий стол\На мероприятие 22.23.06.18 Иссл.раб.уч-ся\Труженики тыла Икшурма школа\фото труженики тыла\Рахманкулов Нагим Гарифович\Рисунок (10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714356"/>
            <a:ext cx="3802079" cy="5187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С флешки 20.06.18\Тахавеев А.С\та7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8715" y="0"/>
            <a:ext cx="49865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Рашид\Рабочий стол\На мероприятие 22.23.06.18 Иссл.раб.уч-ся\Карта 1.jpg"/>
          <p:cNvPicPr/>
          <p:nvPr/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lag of Pirovsky rayon.png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14291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иван\Pictures\i[11] (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25"/>
            <a:ext cx="7172325" cy="25003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Спасибо  за внимание!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88" y="4786313"/>
            <a:ext cx="5357812" cy="192881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Учитель географии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МБОУ «Икшурминская  средняя школа»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Галяутдинов Р.Ф.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2018 год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иван\Pictures\i[11] (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Рашид\Рабочий стол\На мероприятие 22.23.06.18 Иссл.раб.уч-ся\Карта 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8572560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иван\Pictures\i[11] (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 b="7308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Рашид\Рабочий стол\На мероприятие 22.23.06.18 Иссл.раб.уч-ся\Труженики тыла Икшурма школа\фото труженики тыла\Рахманкулов Нагим Гарифович\Рисунок (10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714356"/>
            <a:ext cx="3802079" cy="5187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Walls_com-323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28604"/>
            <a:ext cx="9144000" cy="5715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9256" y="5000636"/>
            <a:ext cx="342902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Ушли на фронт  -  273 человек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Погибли – 79 человек.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339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№ 2 фото памятник\P1100284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0" y="642918"/>
            <a:ext cx="9144000" cy="5364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3" y="428604"/>
            <a:ext cx="8999537" cy="588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6138" y="357165"/>
            <a:ext cx="7876390" cy="599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60</Words>
  <Application>Microsoft Office PowerPoint</Application>
  <PresentationFormat>Экран (4:3)</PresentationFormat>
  <Paragraphs>15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Из истории заселения, освоения и развития территории Икшурминского сельсовета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Lena</cp:lastModifiedBy>
  <cp:revision>14</cp:revision>
  <dcterms:modified xsi:type="dcterms:W3CDTF">2021-04-21T07:35:32Z</dcterms:modified>
</cp:coreProperties>
</file>