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0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b6e5bab88bb9ada5cf3792d4766836c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9001188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99792" y="609329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географии МБОУ «</a:t>
            </a:r>
            <a:r>
              <a:rPr lang="ru-RU" dirty="0" err="1" smtClean="0"/>
              <a:t>Икшурминская</a:t>
            </a:r>
            <a:r>
              <a:rPr lang="ru-RU" dirty="0" smtClean="0"/>
              <a:t> средняя школа Галяутдинов Р.Ф.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d27281158f818cd3986c3de315bba06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3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get-pdb/34158/928e025c-60de-49f4-8f5f-c31da39e5163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20083" cy="3643338"/>
          </a:xfrm>
          <a:prstGeom prst="rect">
            <a:avLst/>
          </a:prstGeom>
          <a:noFill/>
        </p:spPr>
      </p:pic>
      <p:sp>
        <p:nvSpPr>
          <p:cNvPr id="18436" name="AutoShape 4" descr="https://atelyefaina.ru/img/tubUZ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atelyefaina.ru/img/tubUZ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atelyefaina.ru/img/tubUZ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 descr="https://im0-tub-ru.yandex.net/i?id=141002754fa9bf133a8408515eeb6a8f-sr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-1"/>
            <a:ext cx="4500562" cy="3464111"/>
          </a:xfrm>
          <a:prstGeom prst="rect">
            <a:avLst/>
          </a:prstGeom>
          <a:noFill/>
        </p:spPr>
      </p:pic>
      <p:pic>
        <p:nvPicPr>
          <p:cNvPr id="8" name="Рисунок 7" descr="https://im0-tub-ru.yandex.net/i?id=dee9a239e7720d39b3d2a700d357463b-l&amp;n=13"/>
          <p:cNvPicPr/>
          <p:nvPr/>
        </p:nvPicPr>
        <p:blipFill>
          <a:blip r:embed="rId4" cstate="print"/>
          <a:srcRect l="34476" t="42411" r="9355" b="3766"/>
          <a:stretch>
            <a:fillRect/>
          </a:stretch>
        </p:blipFill>
        <p:spPr bwMode="auto">
          <a:xfrm>
            <a:off x="0" y="3714752"/>
            <a:ext cx="421481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 descr="https://im0-tub-ru.yandex.net/i?id=876ed8b212a6835e7f4896a2738d54e4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500438"/>
            <a:ext cx="3659250" cy="314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Фаридыч</cp:lastModifiedBy>
  <cp:revision>7</cp:revision>
  <dcterms:modified xsi:type="dcterms:W3CDTF">2020-02-18T04:52:37Z</dcterms:modified>
</cp:coreProperties>
</file>