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_rels/presentation.xml.rels" ContentType="application/vnd.openxmlformats-package.relationships+xml"/>
  <Override PartName="/ppt/media/image9.jpeg" ContentType="image/jpeg"/>
  <Override PartName="/ppt/media/image3.jpeg" ContentType="image/jpeg"/>
  <Override PartName="/ppt/media/image10.jpeg" ContentType="image/jpeg"/>
  <Override PartName="/ppt/media/image4.jpeg" ContentType="image/jpeg"/>
  <Override PartName="/ppt/media/image11.jpeg" ContentType="image/jpeg"/>
  <Override PartName="/ppt/media/image5.jpeg" ContentType="image/jpeg"/>
  <Override PartName="/ppt/media/image2.jpeg" ContentType="image/jpeg"/>
  <Override PartName="/ppt/media/image1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slides/_rels/slide10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2000" cy="1250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74160"/>
            <a:ext cx="9071640" cy="1249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4948200" y="2717640"/>
            <a:ext cx="89640" cy="426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2"/>
          <p:cNvSpPr/>
          <p:nvPr/>
        </p:nvSpPr>
        <p:spPr>
          <a:xfrm>
            <a:off x="863280" y="1944720"/>
            <a:ext cx="9070200" cy="3160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 anchor="ctr">
            <a:noAutofit/>
          </a:bodyPr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endParaRPr b="0" lang="ru-RU" sz="18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PT Astra Sans"/>
                <a:ea typeface="DejaVu Sans"/>
              </a:rPr>
              <a:t>Енисейский инспекторский участок Центра ГИМС МЧС России по Красноярскому краю </a:t>
            </a:r>
            <a:endParaRPr b="0" lang="ru-RU" sz="1600" spc="-1" strike="noStrike">
              <a:latin typeface="Arial"/>
            </a:endParaRPr>
          </a:p>
          <a:p>
            <a:pPr algn="ctr">
              <a:lnSpc>
                <a:spcPct val="93000"/>
              </a:lnSpc>
            </a:pPr>
            <a:r>
              <a:rPr b="0" lang="ru-RU" sz="1600" spc="-1" strike="noStrike">
                <a:solidFill>
                  <a:srgbClr val="000000"/>
                </a:solidFill>
                <a:latin typeface="PT Astra Sans"/>
                <a:ea typeface="DejaVu Sans"/>
              </a:rPr>
              <a:t>Гос.инспектор   Е.А. Ермакова</a:t>
            </a:r>
            <a:endParaRPr b="0" lang="ru-RU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Application>LibreOffice/6.4.4.2$Linux_X86_64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2022-01-10T14:57:47Z</dcterms:created>
  <dc:creator/>
  <dc:description/>
  <dc:language>ru-RU</dc:language>
  <cp:lastModifiedBy/>
  <dcterms:modified xsi:type="dcterms:W3CDTF">2022-01-11T12:48:40Z</dcterms:modified>
  <cp:revision>6</cp:revision>
  <dc:subject/>
  <dc:title/>
</cp:coreProperties>
</file>